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804628-16E9-99F5-0615-C67F5FCA9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FA6EF07-2DC9-24EE-E871-09A475F002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7BB288-B91D-D7A3-B3BE-C633CB981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9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E10DC2C-33F4-02D0-315D-50F24663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140080D-7C16-7D72-9DC8-F83E05028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1ACE96-76C6-9C8C-59F8-1D5A7B4A1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0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5E07A05-84B1-0273-05A3-A8808F6A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7AAE1D7-61EC-EA8F-928D-6A382FDCF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F599303-39A1-3F7E-9502-D2860EB3E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222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foxes have their holes, the birds their nest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have not a place to take my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life, will only lose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only sacrifice that brings one gain.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BDAD85E-C5B7-1B96-2D48-F6639A6CB3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974FB2-D5A3-EC2B-C053-256C81AE3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0B31B9-1FFF-1621-2EA5-857B765C1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27506C7-BF9F-4378-44FD-946DB1D99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you who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come, you who are burdened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yoke as well and you’ll find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 who holds the plough and looks behind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kingdom cannot serve, my peace won’t find.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24EFCDC-339E-2114-7845-9822D11BA7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161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875F4A9-0FF4-BFBD-5386-6A43AB67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F42FCFB-DD6A-D535-10A0-FA0CD51D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40A51E3-657D-D4FC-AB56-D35443EE3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servant surely is less than his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have hated me, they will hate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let your loins be girt, your lamps a-burning,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like those who wait for my return.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B0CE84D-EA38-2D72-96ED-5E51D50EE1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18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4E9410-DCFA-FA36-C9F7-875A6950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5A3054-6DF4-8662-3B19-5BF9742C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C4F0DCA-461E-837A-EBFC-67DC9A229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have followed me, when life is ended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reap a hundredfold eternally.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6254F28-BDEC-7859-4985-7F1F273577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5254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239</Words>
  <Application>Microsoft Office PowerPoint</Application>
  <PresentationFormat>On-screen Show (4:3)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IF YOU WISH TO BE MY DISCIPLE</vt:lpstr>
      <vt:lpstr>IF YOU WISH TO BE MY DISCIPLE</vt:lpstr>
      <vt:lpstr>IF YOU WISH TO BE MY DISCIPLE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2024-05-01T19:56:22Z</dcterms:modified>
</cp:coreProperties>
</file>