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BA072-B91E-9ADF-3894-771CD509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127A56A-44F4-48C8-1D14-0209D0B47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8682E4C-A5A0-18D2-F7B5-F780D1B9F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bread we bring you Lord, our bodies’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wine we offer you our spirit’s grief.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not ask you, Lord, who is my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stand united now, one in belief.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have gladly heard your word, your holy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in answer, Lord, our gifts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selfish hearts make true, our failing faith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 belongs to you, our Lord and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1885DB-B979-1D3D-799F-559F9847C79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BF44E2-D824-0537-F30E-81928047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A832F6-5F6F-9F69-9890-AC13FCB3B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A759A4F-2E35-AFA0-933D-2E069CBD6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offer you is blessed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broken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becomes for us our spirit’s food.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cup we bring, you word is spoken;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your gift to us, your healing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that daily toil, plants in our heart’s poor soil,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start and spoil each hopeful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chances we have missed, the graces we resist,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in thy Eucharist, take and redeem.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1A6E9D2-133F-10FA-93CC-81CBE51AFA2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095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BREAD WE BRING YOU LORD</vt:lpstr>
      <vt:lpstr>IN BREAD WE BRING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2024-05-01T19:57:07Z</dcterms:modified>
</cp:coreProperties>
</file>