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82D14F-4124-D8EB-17BD-51B88462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F41D74B-326A-5024-97F4-2D97C7CDC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0E8C7AC-D355-1987-82C8-5327BB45F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15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MEMORY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we gather and give thanks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we speak, we pray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we take and 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memory of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the manna, the heavenly bread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the day thousands were fed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the supper the meal of the twelve, We do all in memory of Him.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C517DB7-27BB-A57A-4074-28C5A3817B9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C2E1FC4-8FD4-1E78-5808-57EE0F3C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7DAD0AF-DD23-BC91-4133-DBED3C749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MEMORY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86BC6AA-C418-FADE-949F-DE3E14E1D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memory is with us, his memory is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he died to free us the death that kindred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the Father raised him the day of new life, His memory lives with us to this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become a blessed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and broken as in this bread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and fed by this body and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in love of one another.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19300DC-5883-18BA-8757-0C9945346C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831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146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 MEMORY OF JESUS</vt:lpstr>
      <vt:lpstr>IN MEMORY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560</cp:revision>
  <dcterms:modified xsi:type="dcterms:W3CDTF">2024-05-01T19:57:39Z</dcterms:modified>
</cp:coreProperties>
</file>