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C2372C7-B480-9C96-D430-2987A184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42B973-7904-6FCA-B5DB-9354319FAB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B2704A-6466-2FB7-09DA-8D5ADCD39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2930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92832B-39FF-E75E-AA65-524EA1CA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AFC2E2-FC42-9493-BC5A-D622E8F32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C82F24F-5366-E288-011C-58664C65B8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5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in the name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name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0ED723A-BD25-7AF2-53AD-BE01C2CDFE3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DBC08D6-AF17-2D60-A446-1A619DEE4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8B1707F-6823-15F7-6BCB-DF377D04D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6A20D95-F10D-CF0D-1E6E-C33708797C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by the blood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blood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233B30F-B8AF-F934-2808-BF7C8798C0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36090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C803A5-4628-D1E5-5B39-1C1408C0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C7DC2B0-749A-B4E5-2B7E-5A1C854AF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E7BFE67-D3E5-66AC-CEDA-4D6736425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in the love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D2E3742-9A99-6BB8-A187-F5D8C971A9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4474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196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IN THE NAME OF JESUS</vt:lpstr>
      <vt:lpstr>IN THE NAME OF JESUS</vt:lpstr>
      <vt:lpstr>IN THE NAME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2024-05-01T19:58:00Z</dcterms:modified>
</cp:coreProperties>
</file>