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B7C91E-B913-DDF4-A411-D71731DE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EDFFE3-E8BA-A456-EC32-67F3097F6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0A042F-3460-6397-3BCD-77707EFF3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62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B5D8AB-E684-8193-0D72-93715E01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E4AB03-95FB-C001-ABC9-9C5673254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8CFF1F8-5960-128C-DDB1-38EBAC035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6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came upon a midnight clear,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glorious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multitude of heaven’s host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angel voices raised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“Peace on earth, goodwill to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heavens all gracious King!”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in solemn stillness 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hear the angels sing.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07B72C-DD66-8852-B73D-A8245F5705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CA9CD8-0402-1313-4E61-8F22B570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A7C6DF7-7D38-8DBA-01E0-E29ECEAAB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7CAF91-85CA-D40B-3FD1-21B69D98A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with the woes of sin and strife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has suffered 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angel’s song have rolled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thousand years of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Battle’s on how can we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song which they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stop the fight at home abroad,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hear the angels sing.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ECCC6F-C38B-F8F0-1060-CFE95E8C57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87C382D-EEDD-0447-757A-5ACB2A86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39A7D1-7D10-A1DD-A7CB-FEC866970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A48086-5DA3-37DB-2610-FFACF54D8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how the days are running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the end of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with the ever-circling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come your reign diving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we wait in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you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redeemed give back the hymn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the angels sing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F1EFEA4-90C7-A0CA-F6D5-D23D27A965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1595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CAME UPON A MIDNIGHT CLEAR</vt:lpstr>
      <vt:lpstr>IT CAME UPON A MIDNIGHT CLEAR</vt:lpstr>
      <vt:lpstr>IT CAME UPON A MIDNIGHT CLEAR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2024-05-01T19:58:50Z</dcterms:modified>
</cp:coreProperties>
</file>