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3985B259-4222-6ED3-BC89-CE0A4F850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00B65B71-9B3C-EF16-BEA9-5DAC329E2C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89D92D21-4095-7507-5D82-45AF1B3B8B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2993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2C46EF4B-F95E-0DE7-A375-207F6B48E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1317CB01-5211-3910-7891-9B87F203B0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3BCFE7B3-625A-1EA2-6CA0-BBC65B18DE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3503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IT ONLY TAKES A SPARK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only takes a spark to get a fire going,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soon all those around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warm up in its glowing.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That’s how it is with God’s love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once you’ve experienced it,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spread his love to everyone;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want to pass it on.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738AFD30-0DAE-D329-68B9-1571A373A416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A9C0613A-AA11-3B27-D548-C0CC1AB1C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44BE9A92-84DC-AAED-4FFB-59A4F32BFC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IT ONLY TAKES A SPARK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3932803D-90C3-EB95-4C00-A027F8F3FF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a wondrous time is spring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all the trees are budding,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birds begin to sing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flowers start their blooming.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That’s how it is with God’s love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once you’ve experienced it,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want to sing it’s fresh like spring;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want to pass it on.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016C450F-3EF5-9E15-D9A3-7D778FB33322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0561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FEB35054-89E9-09C9-F7EA-A56FB8B95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53573DEC-465B-11AA-B354-506221A1CA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IT ONLY TAKES A SPARK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1F5D8517-5C89-9860-EB10-BFEA7D7A1D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wish for you my friend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happiness that I’ve found,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can depend on him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matters not where you’re bound.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I’ll shout it from the mountain top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want my world to know,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Lord of love has come to 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want to pass it on.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DC3D61FC-6656-6452-0EAB-8C868634A848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193415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176</Words>
  <Application>Microsoft Office PowerPoint</Application>
  <PresentationFormat>On-screen Show (4:3)</PresentationFormat>
  <Paragraphs>29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IT ONLY TAKES A SPARK</vt:lpstr>
      <vt:lpstr>IT ONLY TAKES A SPARK</vt:lpstr>
      <vt:lpstr>IT ONLY TAKES A SPARK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561</cp:revision>
  <dcterms:modified xsi:type="dcterms:W3CDTF">2024-05-01T19:59:02Z</dcterms:modified>
</cp:coreProperties>
</file>