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27AF708-85A3-7C84-996D-AF7F14B2D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A5A6A56-510F-DB86-5AB7-5BBF7218BF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893B183-20EF-35BE-FE88-3B3FAEBD5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59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9C3C949-BD6F-5507-6E1C-27D75C48E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28D3389-8C6B-3441-19E6-7B7DA8EE3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0841263-01FA-0C1B-3DE8-FAC1A6DB9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98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AM THE BREAD OF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bread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comes to me shall not hunger,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believes in me shall not thirst,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can come 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Unless the father draws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raise him up (3) on the last day!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3DC14B6-1FD9-59D9-5EB3-E1C992C9371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D5664A7-4D00-E62A-A9C8-55397385C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2F94E06-7A71-C497-62C2-1801788646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AM THE BREAD OF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A832C2D-C13A-FAD4-C917-C0BE8277AF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bread that I will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my flesh for the life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who eats of this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live forever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raise him up (3) on the last 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Unless you eat the flesh of the Son of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drink of his blood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not have life within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517AAA0-3986-8274-9021-9FC313F8BB8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67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72BFAFB-820F-FFE7-E98E-A5757AA1E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3DF6A66-805A-53B0-20C7-5423E76E1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AM THE BREAD OF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E354924-36CE-307D-072F-4CB6DA56F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resurrection; I am the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believes in me, even if he dies,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live forever.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raise him up (3) on the last day!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7F0D320-7211-E7B3-0219-DF05554E7F1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9520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190</Words>
  <Application>Microsoft Office PowerPoint</Application>
  <PresentationFormat>On-screen Show 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 AM THE BREAD OF LIFE</vt:lpstr>
      <vt:lpstr>I AM THE BREAD OF LIFE</vt:lpstr>
      <vt:lpstr>I AM THE BREAD OF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2024-05-01T19:53:12Z</dcterms:modified>
</cp:coreProperties>
</file>