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2CC80-E7CB-AC12-0AE7-03E3BC11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F78512F-60A1-F44A-CF38-6692CF691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9EF95F8-CBE0-FF7C-5D21-3E5B66C68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0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decided to follow Jesus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behind me, the cross before me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nothing, no bread or money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5A84D71-FA33-DE98-0BCD-C994E5CE474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60443D1-0A62-F187-0B31-55BA8AF1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2ADF26-C87A-C04E-003D-63A65A68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CE02B46-CA1D-301D-F8E0-84AFDE9AA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see thee, so poor and hungry,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should my road seem too long and weary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Mary will guide my footsteps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back! no turning back!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010DBC-7621-61A8-4D38-F76C247095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345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HAVE DECIDED</vt:lpstr>
      <vt:lpstr>I HAVE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2024-05-01T19:53:42Z</dcterms:modified>
</cp:coreProperties>
</file>