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DC00CE0-B740-CA33-9AA0-2D1F30135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73D86BC-BC5C-1B95-43B4-D5381A75FC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5409ED1-B874-BADF-3233-67D8746F9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382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ACA4C96-3A87-ADD6-5F8A-A33825C70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C080A42-9EFD-0037-5BA7-7F03ACF468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06AB1D5-EE6B-E18B-D348-2EB9775DE8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700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REJOICED WHEN I HEARD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rejoiced when I heard the people saying,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“Let’s go to the temple of the Lord!”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at last our feet are standing,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your gates O Jerusalem.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Jerusalem, O fairest city,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strongly built, as one united whole,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there that the tribes now gather,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tribes, to worship the Lord.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F6B0120-69D7-953D-D51A-41D0E4229B4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4435900-EFF2-5202-60CC-4C57CA632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8C0176E-4A4C-BB6E-7ABF-C0F66F359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REJOICED WHEN I HEARD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13CCA5F-B2D8-5EF8-D1B4-94D0858096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rejoiced when I heard the people saying,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“Let’s go to the temple of the Lord!”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at last our feet are standing,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your gates O Jerusalem.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peace of Jerusalem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Prosperity, to all your dwelling places.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peace everywhere within your ramparts,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safety within your towers.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3ADB22F-2EA1-CF43-3D4D-33A69BC71B3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040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D011F4A-E5EC-F078-EE05-A89B1A433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A806416-F6DC-E775-8A91-1B2957C4F8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REJOICED WHEN I HEARD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40E966C-BEB5-4823-2457-F7D5C19D18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rejoiced when I heard the people saying,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“Let’s go to the temple of the Lord!”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at last our feet are standing,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your gates O Jerusalem.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love of my family and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prayer, </a:t>
            </a: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“May lasting peace be yours”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sake of the house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shall plead and pray for your good.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441F0E9-F6FA-F2DF-76BB-5E139F98231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96356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228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 REJOICED WHEN I HEARD</vt:lpstr>
      <vt:lpstr>I REJOICED WHEN I HEARD</vt:lpstr>
      <vt:lpstr>I REJOICED WHEN I HEARD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553</cp:revision>
  <dcterms:modified xsi:type="dcterms:W3CDTF">2024-05-01T19:54:23Z</dcterms:modified>
</cp:coreProperties>
</file>