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RECEIPPT-TAGS:ENTRANCE,PRAISE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DE8ED0E-9CF3-4324-0C0F-A2ACA80C9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4BD6CEFF-7260-A063-9D64-5F347272FE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AC2E1D6F-13F2-F59B-BD82-274D559024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7092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SING A SONG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sing a song to you O Lord, a song of love and praise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glory be to you, O Lord, through everlasting days.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Holy, holy, holy, mighty Lord and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who was and is now and who is to come.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Worthy is the slain Lamb, honour him and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rejoice with gladness, sing our love today.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7730099D-EEE5-EB24-71D8-7083D2FAC6A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F0889A93-268F-44F1-8B9C-A809476A4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B1058915-F875-8346-1097-BDA085AAA4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SING A SONG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CA583244-890F-5D78-4A62-CBD20F7C3A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sing a song to you O Lord, a song of love and praise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glory be to you, O Lord, through everlasting days.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has used his power, has begun his reign.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rejoice, you heavens, and proclaim his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Shine your light on us Lord, let us know your ways.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our guide forever, make us </a:t>
            </a:r>
            <a:r>
              <a:rPr lang="en-GB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yours today.</a:t>
            </a:r>
            <a:endParaRPr lang="en-GB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635C2603-84FD-2E8F-2FA2-8A61A6B5A5C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37968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160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I SING A SONG</vt:lpstr>
      <vt:lpstr>I SING A SONG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553</cp:revision>
  <dcterms:modified xsi:type="dcterms:W3CDTF">2024-05-01T19:54:31Z</dcterms:modified>
</cp:coreProperties>
</file>