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F1F6341-D732-88B9-A45B-F7D3E87A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D599BDA-730B-816C-C2B0-1DFDDF413F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5267771-DC51-ABB1-BDA7-61AF6026CE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697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NEVER FORGET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carved you on the palm of my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you, I will not leave you orphaned, I will never forget my own!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a mother forget her baby?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a woman, the child within her womb?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even if these forget, yes even if these forget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my own.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6C38C3B-2BC0-3202-39F0-61207008BAE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C9F2453-DBA9-48B6-EB4E-56C5D6BB7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EEF6AB4-A4FA-1C8D-FDA4-CE07A9C6D5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NEVER FORGET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66A6AEA-5172-CA7D-F58C-C4059C9D1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carved you on the palm of my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you, I will not leave you orphaned, I will never forget my own!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gather you from the nations.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bring you back into your land.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sprinkle clean water, I will give you new Spirit, You’ll be mine for ever 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AC9FD4C-8C18-B322-DCAE-2A518EABE3E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299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165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WILL NEVER FORGET YOU</vt:lpstr>
      <vt:lpstr>I WILL NEVER FORGET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2024-05-01T19:54:50Z</dcterms:modified>
</cp:coreProperties>
</file>