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9457420-EE16-F953-AC03-09F32AA8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0A52F1B-0549-1284-248B-22DEEF8CC6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1B63CE1-59F7-5ACD-722F-F4F2E2355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02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6B6011C-DC2F-2999-21F3-267CDEE8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A268F86-4DE0-05E6-1697-E9FE4E80A4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98C4789-FEB7-F174-3937-9088E6D6E7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2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PRAISE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you, Lord, you have rescued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praise you, Lord for you have rescued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have not let my foes gloat over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raised my soul and brought me from the grave,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saved me from going to the pit.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C77F6D1-26A9-4F63-DD83-55CD021401C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8E3F737-B72C-EE9B-0AC7-574A6C695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C0C849-7B8A-FF5F-B6F7-38D66B991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PRAISE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5A06E8B-C473-3A58-F446-1979BB932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you, Lord, you have rescued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psalms to God all you his godly ones,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and bless his holy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anger’s short, his favour lasts through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night there are tears but joy at dawn.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4F9CE4B-C498-50E7-5D18-02CA373DD15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04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880EB2E-EE30-B9D3-8B2F-56921954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784A058-BAD6-6058-5C41-D890FCB13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PRAISE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C0A75A6-E296-8A6B-BC5C-74607DB7D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you, Lord, you have rescued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listen Lord, be merciful to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my God, may you my helper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turned my mourning to a joyful dance,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thank you, O Lord, for ever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4A77B06-D99F-D7D5-8086-DFD67B2A6B0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304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WILL PRAISE YOU LORD</vt:lpstr>
      <vt:lpstr>I WILL PRAISE YOU LORD</vt:lpstr>
      <vt:lpstr>I WILL PRAISE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2024-05-01T19:55:03Z</dcterms:modified>
</cp:coreProperties>
</file>