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762C6EB-8019-2667-B455-1105DB36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F979FE0-2D6B-AFC2-9741-B942B8A3A0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A3B11A9-B146-EABC-FF6B-E0EE64349E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73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0AE8E9F-F63D-B82F-C90A-E922F4D9D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521535D-043C-AAE9-40ED-3DB08BFA4F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FA4CC11-1DE9-EB4F-CB70-F41A9E7C2A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3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SING OF  THE MERCIES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sing, I will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my mouth will I make known,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faithfulness, thy faithfulness.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my mouth will I make known,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faithfulness to all generations.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2AB9105-1C66-B14A-BC91-0A113348A24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7351BC0-BD7D-F6CC-B08D-3A2C46A18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EA05E48-62D6-A1BD-77B0-B6D6CEE69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SING OF  THE MERCIES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8554816-913F-FFA8-AB96-CA89A1FF9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sing, I will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found David, my servant,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my oil anointed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arm shall make him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hand shall be with him for generations.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B42E6C0-D5C9-2720-2578-F951E24AFA5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01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2920A8C-8A3B-24E7-F41B-7AA11BF0A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3A2E720-95CD-24E4-E586-1D49A5CF97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SING OF  THE MERCIES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3554BB2-C068-B33A-3878-89E52B4952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sing, I will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truth and love shall be with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my name his might exalted.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say, “You are my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God, my rock, the fortress who saves me.”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11E424E-64B8-F1DF-C259-72A6913AE6C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9984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 WILL SING OF  THE MERCIES</vt:lpstr>
      <vt:lpstr>I WILL SING OF  THE MERCIES</vt:lpstr>
      <vt:lpstr>I WILL SING OF  THE MERCIES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2024-05-01T19:55:18Z</dcterms:modified>
</cp:coreProperties>
</file>