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D1FC117-BBE8-53DE-7A98-E33C95E4A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F9ECDD25-89CA-321F-0C5B-7EFADBE6CB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840E4B9A-24A9-7CC8-A6E3-7086FD23071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38275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C3C8937-F781-38D5-BFD7-5B2969016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1DB82DC-3FD8-61BA-32A5-DF5825DE05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F830631-4270-67BF-C915-68C2D10AC9D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36506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COME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come, Jesus come, Jesus come,</a:t>
            </a:r>
            <a:b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 to us, “I’m the One who is to come.”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come just when you feel He’ll never come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come just when you think, He is gone!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He’ll be there just when you find, He’s elsewhere,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Please don’t be late, stay awake, let Him come!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D7BA77BD-A8C5-882A-18F6-EFE7F7A45FE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C445250-CCA3-B9D6-F418-CC5F565C65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82D9C552-6DEC-C2A4-A493-AAED2334A9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COME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D84837AF-9004-1695-7755-F5D7F6F6BAF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come, Jesus come, Jesus come,</a:t>
            </a:r>
            <a:b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 to us, “I’m the One who is to come.”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come just when you want to shut your door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come just when you want to be alone.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He’ll be there just when you are not aware!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Don’t make Him wait, be alert, let Him come!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12DDD4A6-459C-E060-A1FA-8593032B4067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34185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E9567071-5573-506A-CE28-11E0FFD54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AFFF85C5-6A4F-99BD-D906-2512B1684E1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COME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BF1EF71C-8560-4228-2EFC-2C44F4B4C8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come, Jesus come, Jesus come,</a:t>
            </a:r>
            <a:b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Say to us, “I’m the One who is to come.”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come to share His love and peace and joy.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will come to save us all from sin.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He’ll be there to lift us up when we fall,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He’s knocking hard, </a:t>
            </a:r>
            <a:r>
              <a:rPr lang="en-GB" sz="3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wide, let Him come!</a:t>
            </a: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CD113ED7-8D64-8C57-E68E-57658DDB7BF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767695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215</Words>
  <Application>Microsoft Office PowerPoint</Application>
  <PresentationFormat>On-screen Show (4:3)</PresentationFormat>
  <Paragraphs>27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JESUS COME</vt:lpstr>
      <vt:lpstr>JESUS COME</vt:lpstr>
      <vt:lpstr>JESUS COME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562</cp:revision>
  <dcterms:modified xsi:type="dcterms:W3CDTF">2024-05-01T20:01:27Z</dcterms:modified>
</cp:coreProperties>
</file>