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EC7E400-0B2A-5F01-1A66-02C60EA61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DB904FB-6DA5-FE85-700E-7B0478E03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31707B2-2331-D595-4F9A-25A429F28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82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 INTO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years ago God did show His love so true,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His only Son to our world did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save both me and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 into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me with your love and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 everywhere pray this little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Jesus in tonight.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D353002-8C05-C78C-5E44-E75D0283B97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C71C586-3BC8-70CA-8182-64BB3525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9994DF1-A45A-FBC8-D7CD-363363FEC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 INTO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72F5D43-18AB-6993-ACD6-457C53BBA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all been bad and have made you sad;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our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 will forgive and in our hearts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ask you to come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 into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me with your love and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 everywhere pray this little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Jesus in tonight.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88D3B3C-DF91-004C-A889-F453B1ECB0C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1413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128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JESUS COME INTO MY HEART</vt:lpstr>
      <vt:lpstr>JESUS COME INTO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2024-05-01T20:02:04Z</dcterms:modified>
</cp:coreProperties>
</file>