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7"/>
  </p:notesMasterIdLst>
  <p:sldIdLst>
    <p:sldId id="257" r:id="rId3"/>
    <p:sldId id="258" r:id="rId4"/>
    <p:sldId id="259" r:id="rId5"/>
    <p:sldId id="260" r:id="rId6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1.xml"/><Relationship Id="rId7" Type="http://schemas.openxmlformats.org/officeDocument/2006/relationships/notesMaster" Target="notesMasters/notesMaster1.xml"/><Relationship Id="rId12" Type="http://schemas.microsoft.com/office/2015/10/relationships/revisionInfo" Target="revisionInfo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tableStyles" Target="tableStyles.xml"/><Relationship Id="rId5" Type="http://schemas.openxmlformats.org/officeDocument/2006/relationships/slide" Target="slides/slide3.xml"/><Relationship Id="rId10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D68EFA6D-F5A6-872C-0266-1B782CFBD9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9FB1618D-7D60-8687-DDAD-75D11DBEAF4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F1D3481-28E9-E1E8-6F21-1DDB36D9B64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76606618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8D920B6-A749-02D1-BEB7-27DC4E6259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D0F8DA7-6BE2-BD6E-879F-C3A0D75E63A5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RECEIPPT-TAGS:ADVENT</a:t>
            </a: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D6A0C5D4-1307-9FAF-E794-65C3926A2711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99077119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B28F002-5F1F-7E0A-799E-1909BA4BF4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39BAF753-2793-B523-1461-A782D7C582B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C78E4F1-2E9B-263B-86C9-DF9A9E45A048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6875832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COMING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coming, Jesus is coming,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 again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from your slumber, Welcome the day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your hearts to the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You in darkness greet the light,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shining through the dreary night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Unto us a coming soon,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our Emmanuel.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818F9390-6E21-F8CF-353F-6E6B1DB6421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ECA05E3-1AD3-5153-5820-C081FFB6436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B45A55F6-3794-5E82-9E37-1A0919EB0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COMING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64A8BDC-C892-3546-85D3-22E486C946FB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coming, Jesus is coming,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 again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from your slumber, Welcome the day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your hearts to the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By these names He shall be called,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Everlasting Father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 err="1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Counselor</a:t>
            </a: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 most wonderful,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Mighty God and Prince of Peace.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9FE9D2FC-AABA-5F09-3836-28ED55A4C500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43579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A3BF912B-3B57-B0DB-CD12-405D9FFFF3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E7E00F39-47AA-D56B-F832-9D79A651294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COMING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538FAECC-A3A6-423B-C38F-98B6F4AE2192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coming, Jesus is coming,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 again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from your slumber, Welcome the day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your hearts to the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government shall be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firm upon his shoulders.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He shall rule with righteousness,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truth and justice shall prevail.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03AA980F-7710-4246-D84C-B209CB8DB5F5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87510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FD382FC-F97B-7154-1C16-0122D7A77A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17F2B13-3728-6C33-834F-B572668C97A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JESUS IS COMING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239F70B7-9975-62BC-F3BB-CFBA6914E55F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coming, Jesus is coming,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Jesus is coming again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Rise from your slumber, Welcome the day star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Open your hearts to the King.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Joy to you I say, “Rejoice,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for the Lord is very near.”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In the desert make a way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his glory shall appear.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36235132-0120-9089-D7A3-F5E3C0CA458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149304163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201</TotalTime>
  <Words>232</Words>
  <Application>Microsoft Office PowerPoint</Application>
  <PresentationFormat>On-screen Show (4:3)</PresentationFormat>
  <Paragraphs>46</Paragraphs>
  <Slides>4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Simple Light</vt:lpstr>
      <vt:lpstr>Office Theme</vt:lpstr>
      <vt:lpstr>JESUS IS COMING</vt:lpstr>
      <vt:lpstr>JESUS IS COMING</vt:lpstr>
      <vt:lpstr>JESUS IS COMING</vt:lpstr>
      <vt:lpstr>JESUS IS COMING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564</cp:revision>
  <dcterms:modified xsi:type="dcterms:W3CDTF">2024-05-01T20:03:06Z</dcterms:modified>
</cp:coreProperties>
</file>