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A6177D-6F19-647C-9CA6-05659618E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8010CE-C730-5E9D-0569-9A53B56E4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B4C9418-5624-A735-FCA3-DF54F11AF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02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9213205-7F03-3025-E068-BFF9E3C8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60D353D-C0D8-468F-CCA5-E9D0719A7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AFB13FD-52C9-ED8A-C5BB-8D1E4EB6A8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1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trumpets blast! Let the cymbals clash!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dancing begin!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everything that breaths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blasts of the trumpets!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lyre and harp!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drums and dancing!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7B2451D-B277-2543-577B-7AFAD396E70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D08A0AE-DA68-6FE3-5529-93B7A683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3530289-45AE-1B40-C230-2CDCA64F2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F714A0A-EF5F-FA42-54D7-E72DF80CF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clashing cymbals!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strings, and reed!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clanging cymbals!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Orchards and forests, mountains and hills,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and living creatures dance in praise of his name.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959406D-B67E-2742-C33C-84E35866930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74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68B0E14-2B7E-871E-8933-A8194488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ECB9480-99D1-54EB-E54F-168F2294C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6E466BE-DCF0-249F-CCC8-59DF252B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the Son of justice!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the King of Kings!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our risen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been kind to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victory to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and exalt in Him. 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 mean and children too, young men and girls, Men and women everywhere, dance in praise of his name.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A939AD7-A62C-B482-69DE-CB98D525B0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92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IS LIFE</vt:lpstr>
      <vt:lpstr>JESUS IS LIFE</vt:lpstr>
      <vt:lpstr>JESUS IS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2024-05-01T20:03:24Z</dcterms:modified>
</cp:coreProperties>
</file>