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40A29E4-7477-F131-2237-314B52E63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16072F9-26C0-0B90-5CDB-16B5049CD8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65CDFB0-904C-7F63-F5BC-7E3A04133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54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THE JOY OF LIVING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King of life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him my all I’m giving,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forever more to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do what he commands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anywhere He leads I’ll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dearest friend I know.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5489103-59FE-2CB9-2B13-D0546DF092D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EDAF64F-02CC-A9A6-BD58-FD341E717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0AED5CC-EA44-DB54-0611-F4C0A522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THE JOY OF LIVING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71AA512-DF85-6D40-357E-1AAE7777F0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found a wondrous Saviour: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Christ, the soul’s delight.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blessing of his favour,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fills my heart with hope so bright.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do what he commands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anywhere He leads I’ll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dearest friend I know.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6DC5556-B1D6-4F8D-92F7-47CAFE406FA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5872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IS THE JOY OF LIVING</vt:lpstr>
      <vt:lpstr>JESUS IS THE JOY OF LIVING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2024-05-01T20:03:43Z</dcterms:modified>
</cp:coreProperties>
</file>