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3F87384-8022-E1ED-8948-D5C01862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E60EC21-54AE-4974-1D66-0AC88333A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848A9FE-AF9E-CF53-83E8-22ECCD9E7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580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 believe what you say to me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world should all forsake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fear or dread,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said that you go with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Jesus, I believe what you said.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love me,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came to serve me,</a:t>
            </a:r>
            <a:b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I get troubled you’ll be there.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2AE469D-3819-8BE2-E0AD-892420DE226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40568DA-0CE7-76FE-1366-D15692E8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944388F-CA3E-D956-BA64-DA3EF41DD6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A6D25BF-EB14-172D-EF9D-3FD49E5633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 believe what you say to me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eyes, by tears are blinded,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hand and gently 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how sweet it is to touch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‘Cause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I believe what you said.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8F3EF0E-4825-4998-5F15-7ADE1A6882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9209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140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I BELIEVE WHAT YOU SAY</vt:lpstr>
      <vt:lpstr>JESUS I BELIEVE WHAT YOU 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2024-05-01T20:02:32Z</dcterms:modified>
</cp:coreProperties>
</file>