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83AA50-3DFF-55BD-F1A7-C6F3FC18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A45194F-EA2E-3E4E-C8EE-4081521E8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7F438E-63F7-B8C5-7E9A-7477E89F4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33736F-036B-A7BA-4135-5C8691AF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9E903C-DC0C-71F4-4B6C-257F5835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747CE0-D870-2478-612B-FE9B70528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05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Lord, my God, my all!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I love thee as I ought?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revere this wondrous gift?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 surpassing hope or thought!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290E27C-26C0-EDC0-B767-3D9CF424EC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054693A-70F1-015F-2F47-A5CFA354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421EC3D-8BF7-F401-105A-1FE116A3E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0E938C9-B788-A5EE-215F-52C1A504B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dear Pastor of the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crowd in love about thy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voices yearn to praise thee,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joyfully thy presence greet.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297D417-E93B-E848-DC38-23AB8F2E33B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A54C8A-00A5-B189-4858-BFFEBCB4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A96561-7AD3-7389-F857-9E1DC2483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805D257-6D6D-CF4E-6B92-A0734A392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I but Mary’s sinless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thee with, my dearest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with what bursts of fervent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goodness, Jesus, would I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2FA78E3-CF37-C90C-9382-6AA2DA3035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034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176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MY LORD</vt:lpstr>
      <vt:lpstr>JESUS MY LORD</vt:lpstr>
      <vt:lpstr>JESUS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2024-05-01T20:03:58Z</dcterms:modified>
</cp:coreProperties>
</file>