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3C914DD-D250-2FC1-C7D8-30975D17E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93D915F-DCD3-DF43-EE4C-B2810F46B8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DB1903F-97C8-0167-149C-7DA76D001D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42427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JESUS MY LORD BEHOLD AT LENGTH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my Lord, behold at length the time,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resolve to turn away from crime.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pardon me Jesus; Thy mercy I implore;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never more offend thee, No, never 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my poor soul thy precious blood hath cost;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Suffer it not forever to be lost.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CC93CFC-042B-BBDA-A0A8-6872268C10B2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AAA8987-0D69-C0FC-4CE4-9BF9EFCF2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335C2B6-F33B-C532-70E3-FF0601BD26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JESUS MY LORD BEHOLD AT LENGTH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33277C8-1C9D-C2AD-7D8B-4A178691CB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Kneeling in tears, behold me at thy feet: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Magdalene, forgiveness I entreat.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pardon me Jesus; Thy mercy I implore;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never more offend thee, No, never more.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7ACBC9C-2B68-80F9-A777-782C28A0219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11246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116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JESUS MY LORD BEHOLD AT LENGTH</vt:lpstr>
      <vt:lpstr>JESUS MY LORD BEHOLD AT LENGTH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2024-05-01T20:04:16Z</dcterms:modified>
</cp:coreProperties>
</file>