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1683D08-07DF-2018-0331-678B14B98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AA6E0D5-5E13-EC39-8ECD-B95332CFB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CEDC5BC-6FDF-5843-A04B-FF0C1DC29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80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42EAD1B-AEFA-DFDB-B855-4F8C06DE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58A531B-4B69-DFB9-D92E-B32ACC613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8629DD4-EC12-F2BB-9833-23FD7054D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9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6D5F3D3-BC90-6347-705C-2DE3A802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163753A-6C06-7727-E7E8-6DB05F3D9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7218AB9-542D-D589-1D8E-6AFD16D48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30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offer new sight to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Healing the crippled, the deaf and the mute.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Cleansing the leper and banishing 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Raising the dead to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45AB4E0-11DC-4057-FE4B-D25FF7623D5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BBB2CE-438D-C533-7200-2B1EEC2A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128F9FE-4D3F-98A4-DB1B-C34E76718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90FFB7F-B6B4-3A6E-4130-13BFAFB9D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nurture the hungry with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Stilling the tempest and calming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Turning life’s water to glittering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Shedding your blood for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0A5993-8A6D-4594-3B66-AA95D7267F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40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BE60AB-AEF5-4117-60D6-F4C10F8C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9CDE3CC-111B-E729-0A7F-1C647004B0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3EEA346-806B-5718-28EC-8BF8645FC9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refuge, in you do I trust,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Saviour, in you I rejoice,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way and my truth and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who sets me free.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5A11BEA-DC3A-4696-48EC-7992083792C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BD199C-05E7-EE3B-39DE-68D4653A5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B76280-7580-CD59-67D3-2812EC3649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9DFC7EC-8C9D-83C5-5A51-1C4FC8D58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wisdom and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High Priest, our Passover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brightness and image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King of Peace.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DB71E5E-96BD-4FDD-128E-C0290625269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3358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JESUS YOU ARE MY SALVATION</vt:lpstr>
      <vt:lpstr>JESUS YOU ARE MY SALVATION</vt:lpstr>
      <vt:lpstr>JESUS YOU ARE MY SALVATION</vt:lpstr>
      <vt:lpstr>JESUS YOU ARE MY SALVATION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2024-05-01T20:04:45Z</dcterms:modified>
</cp:coreProperties>
</file>