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RECEIPPT-TAGS:SAINTS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563B8FA-28D9-B8A4-6C83-7B2215C5E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5F8BC028-A321-2877-8ACC-1DC302B513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1B2236F-5E54-F69E-4C53-5F07B0C0CC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50576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E1A5AF0B-B7DC-C20A-34DA-E920A8E62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673BA5C0-4E73-5459-4F95-30F0CEF770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BD1590C-E7CC-B7D1-1D80-22D315F313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291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JOHN MARIE VIANNEY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 faith that could move mountains,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a heart all full of love.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hated sin but to the sinners,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were gentle as a dove.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John Marie Vianney, our patron and our guide,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Teach us how to live like thee be ever at our side. (2)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3121B1E-D1CB-FA04-8573-9D2D82CE2CA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7287552F-3976-69B5-2CC5-9E0F37D7E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CFC8004-4EB0-16D5-A51E-A48364021A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JOHN MARIE VIANNEY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03A885A6-9A4B-74D0-9821-5F10C44774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a soul so pure and ardent,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Teaching sinners how to pray,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hundred sheep for each of them,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fought Satan night and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John Marie Vianney, our patron and our guide,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Teach us how to live like thee be ever at our side. (2)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BEEB6DB-6A3B-57C5-9576-288EAE5AA54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61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8E158F6F-D390-2B9B-6F26-D7013EA5F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DFC105C6-6095-75AC-CBFB-42A55F9048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JOHN MARIE VIANNEY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1FA7448A-732A-C2F9-A660-6C696CA3EB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the mouths of little children,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doth put the wise to shame,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parish priest but God de-singing,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in life won national fame.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John Marie Vianney, our patron and our guide,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Teach us how to live like thee be ever at our side. (2)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859B93D6-D96E-3989-8858-C7ED81EA474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16154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183</Words>
  <Application>Microsoft Office PowerPoint</Application>
  <PresentationFormat>On-screen Show (4:3)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JOHN MARIE VIANNEY</vt:lpstr>
      <vt:lpstr>JOHN MARIE VIANNEY</vt:lpstr>
      <vt:lpstr>JOHN MARIE VIANNEY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563</cp:revision>
  <dcterms:modified xsi:type="dcterms:W3CDTF">2024-05-01T20:05:06Z</dcterms:modified>
</cp:coreProperties>
</file>