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AC374FB-F134-6108-48D7-55C94EFE3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9F3988C-853C-9679-3C00-9694194B8B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6F6D1B7-9D16-24DC-5587-DE5B3B4118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826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71B1C2-7750-CB0A-0389-EF7D41EB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A8E231-3210-832F-AFF9-774600F6FD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34F6D7E-E6CB-678F-6DFF-5C3A68234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648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1E122F-8C47-D260-1F46-4B06AFAA9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350ED4-C8D4-A5E9-1BF2-946DFDBDB8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912C1B-0A7D-C88D-B7C8-5397E61344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802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Joyful, joyful, we adore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of glory, Lord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Hearts unfold like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flow’rs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Op’ning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sun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 the clouds of sin and sadness;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 the dark of doubt away;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Giver of immortal gladness,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us with the light of day!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FE97499-F1F0-3BC7-5F56-85168324351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DEAEA27-AA47-58C1-2D6A-3DBE14151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1D6B11F-47AC-905C-BF53-AAEE00D7B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01CCC6-567E-97EA-A5B8-EA717BC82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thy works with joy surround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Earth and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reflect thy rays,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sing around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unbroken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and forest, vale and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meadow, flashing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bird and flowing fountain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 us to rejoice in thee.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F9B7DF2-F5CF-F8A8-98EC-A50700A766A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353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8B0FAB0-F32A-42B6-DEBC-AE9558A65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D4C2D5A-3DDE-07B6-00EE-5285BE5451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0AA95DE-4454-94DE-56DC-B7B8AAD09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giving and forgiving,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blessing, ever blest,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Wellspring of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Ocean depth of happy rest!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our Father, Christ our Brother,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live in love are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love each 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us to the joy divine.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B061AD4-C521-3DA5-27BD-EE862F8CB4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33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33B6FBF-9602-D7BE-1A13-E803A01E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E864402-EDD2-8567-F60D-B1E34EF20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33A8FF-298D-A001-8128-5D688443F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Mortals, join the happy chorus,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the morning stars began;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love is reigning o’er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Brother love binds man to man.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singing, march we onward,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Victors in the midst of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 music leads us sunward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triumph song of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05479B5-42EB-8CD6-0D5E-9DEE5F75922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50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260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JOYFUL, JOYFUL (ODE TO JOY)</vt:lpstr>
      <vt:lpstr>JOYFUL, JOYFUL (ODE TO JOY)</vt:lpstr>
      <vt:lpstr>JOYFUL, JOYFUL (ODE TO JOY)</vt:lpstr>
      <vt:lpstr>JOYFUL, JOYFUL (ODE TO JOY)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2024-05-01T20:06:05Z</dcterms:modified>
</cp:coreProperties>
</file>