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RECEIPPT-TAGS:PSALM,CHRISTMAS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203C62B-297A-C3E3-1AA9-3F8D20AB5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13AE00C-4E3E-1071-45E7-C8B0C95F1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A444048-EB3E-6845-0139-ECD51D9C18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7359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TO THE WORLD (PSALM)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the world today is born our Saviour Christ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a new song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Lord, all the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Lord bless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Proclaim his help day by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among the nations his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wonders among all the people.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86BE01F-AA03-821E-7D42-B70CAE451E6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8989457-6706-1199-9C68-8DCC2A49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F19206C-6932-6294-02D7-A86448422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TO THE WORLD (PSALM)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B639EA7-F527-0CA8-7B06-F3F6EDA6F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the world today is born our Saviour Christ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heaven rejoice earth be glad,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all the nations his deeds,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wonders among all the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trees of the woods shout for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presence of the Lord for he comes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with justice he comes to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earth.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3C40C8A-2D40-8CCA-D055-120446788BE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8748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143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JOY TO THE WORLD (PSALM)</vt:lpstr>
      <vt:lpstr>JOY TO THE WORLD (PSALM)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2024-05-01T20:05:34Z</dcterms:modified>
</cp:coreProperties>
</file>