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89E541C-297B-DF97-148C-B00B401B1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31F8C50-A34A-7E88-71D7-55A79E930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13477C3-6EC3-A7CE-1BCA-9B605E0E48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6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7A81280-FD5F-CE61-79CC-525F51D7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340B56-4516-C384-64F0-07177ECD65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9D307D-3B9E-1FE3-2F5D-8D1E4B928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06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LIKE A CHILD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child, who trusts his father dear.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who delights to feel his presence near.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 whose mind has not a doubt,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whose heart is never proud.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 just like a child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909B953-76AA-6DC8-3FA6-EC44ACE6952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7D43E92-08A2-ED7A-367C-016B4B956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C2944E9-215F-723A-AB45-4618FFEF1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LIKE A CHILD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00BACD8-5CEB-DE80-AC35-8B9DE2B1B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child, so weak he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who holds firm and tight his mother’s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 who sings in broad daylight,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Fearing not the long, dark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 just like a child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500A0FA-70CE-3C18-DAA0-1EED94C40E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9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59274D7-C409-5389-8888-A0D90AF35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7CFEA9D-59B3-7A55-3C1A-64615900D9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LIKE A CHILD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865CF43-700F-5202-7943-CA7477F89D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 that guilty deeds oppress,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mind and heart in trouble and distress,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throws himself into his mother’s arms,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 she’ll free him from his qualms.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 just like a child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0DF6E1D-CC44-1B8F-96C8-320F902F96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8018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JUST LIKE A CHILD</vt:lpstr>
      <vt:lpstr>JUST LIKE A CHILD</vt:lpstr>
      <vt:lpstr>JUST LIKE A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2024-05-01T20:06:56Z</dcterms:modified>
</cp:coreProperties>
</file>