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EBEB4E6-DB25-4B94-8C9D-B5776F4F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717EEC6-45CC-17FF-45DF-1FB10317AC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754BC87-F604-3C4D-4E46-FD83847ED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60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2AA032-D99C-8C1B-7731-70F0774B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5D19B50-8A52-70FF-84CA-C3DA45785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1142A3A-9F25-5733-2602-B2B842157A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77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7FAC41E-D361-E58E-6968-A8E4E268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FAAA51-7B98-AA41-C9A0-236C472C6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7ABD625-7304-191D-E32F-E03CBA73D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51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fix our eyes on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has fought the good fight to the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be the grain that’s fallen,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ground to die and rise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116CB11-4ED8-C225-9B9E-A0A0705C7EC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9810456-2C06-D9B1-63CA-BC8B325AD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5D528BB-8CCB-C5E1-E7AC-32A9F97DBD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B106F01-E700-A12D-80A9-8D4B2F93F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follow in his footsteps,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according to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To be the salt to savour,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light in darkness all my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4913EEE-D7E9-D17D-FC5D-49E645FA128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8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020CD78-ADF5-4E2C-F2BB-9100B33C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4B40D0-9BF6-E989-8057-DAC5FFBC10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110A1CD-F46A-E67C-365E-E8772FCA6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be like Christ, 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sower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Planting seed that bears a hundred fold.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To be the word incarnate,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Letting life speak out with words untold.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2F8210A-302A-8AD7-9B7F-1942ED7939F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79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0B6371E-6FB1-0A20-4ABB-A6F3B545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576487D-E7D4-A7C5-7100-479D53136C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837C21E-DF19-A799-D3BD-F50313796C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be the bread unleavened,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Breathing out sincerity and truth.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be the cup of blessing,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God upon a ten-stringed lute.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273D456-65EB-5A60-9404-1AB78D90B73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250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JUST TO FIX OUR EYES</vt:lpstr>
      <vt:lpstr>JUST TO FIX OUR EYES</vt:lpstr>
      <vt:lpstr>JUST TO FIX OUR EYES</vt:lpstr>
      <vt:lpstr>JUST TO FIX OUR EYES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2024-05-01T20:07:16Z</dcterms:modified>
</cp:coreProperties>
</file>