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4E1F52A-14DF-F59A-64D0-2AEFDFAAF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A630448-68A8-7B4A-7FBC-D7C3453530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DF20C1D-155A-FF5E-616B-BEC21F78B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28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KUM BA YAH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yah, my Lord,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Someone’s praying,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Someone’s crying,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75B92FF-6508-9476-EF29-3C36D36D326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F8F6F43-BA20-5DD5-E699-EABB27260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D0154EC-BBA7-CEB8-C73F-BF309EC67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KUM BA YAH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359F74A-B452-C617-8765-58CB23FAA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Someone’s hungry,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prayer O Lord,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215E216-34CC-AEAB-5865-582BF81A014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9585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88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KUM BA YAH</vt:lpstr>
      <vt:lpstr>KUM BA YAH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2024-05-01T20:07:25Z</dcterms:modified>
</cp:coreProperties>
</file>