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B0CF6F7-50EE-5337-4EDE-93AE7A6B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44E35C9-6AD1-F9AA-0597-80974762AF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B35AD7D-E5C4-9572-0343-2372864CC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09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LEAVE IT IN THE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it in the hands of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worry over what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wear or put upon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and pray go do your best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leave it in the hands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lilies of the field they neither spin nor weave,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Solomon was not arrayed like one of these.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of the air they do not sow or reap,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tends to them like a shepherd tends his sheep.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7916964-610E-1464-D56B-287571C7ED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1BA2AB0-41D1-4E91-059B-ACFCA01C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E0C85A3-6EB7-E6D8-401D-6CB558924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LEAVE IT IN THE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C8FA495-10F5-96EC-6C59-F4464206B4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it in the hands of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worry over what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wear or put upon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and pray go do your best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leave it in the hands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guide you in his hidden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you what to do and tell you what to say.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pray for rain go build a dam to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drop of water you have asked him for.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507F7F8-4D3D-A82B-1EF4-297AE443C7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2614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198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LEAVE IT IN THE HANDS</vt:lpstr>
      <vt:lpstr>LEAVE IT IN THE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2024-05-01T20:08:45Z</dcterms:modified>
</cp:coreProperties>
</file>