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94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01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59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 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we love you, Mary we praise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joy of the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revere you, Saints gather near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rejoiced at your birth.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7082E12-643F-AC0C-EF0A-818F1AB47A4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 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Virgin most prudent, daughter of Zion,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Bright as the morning star.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Fear as the moonbeams, clear as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splendour reaches afar.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9950675-391D-EF80-914B-2A24620DC6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282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 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Fairest of creatures, purest of virgins,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our pride and our boast.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Bringing the Saviour, conquering evil,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Guiding the sinner when lost.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7ADEAEB-9E16-182B-D6FC-F57A5B96FA2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5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 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 of the Father, Mother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Bride of the Spirit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Reigning triumphant, leading your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to the heaven above.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58776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245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LET’S SING TO OUR MOTHER</vt:lpstr>
      <vt:lpstr>LET’S SING TO OUR MOTHER</vt:lpstr>
      <vt:lpstr>LET’S SING TO OUR MOTHER</vt:lpstr>
      <vt:lpstr>LET’S SING TO OUR MOTHER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2024-05-01T20:10:28Z</dcterms:modified>
</cp:coreProperties>
</file>