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951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TALK ABOUT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talk about Jesus, the King of kings is He,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of lords supreme, thru’ out eternity.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great I am the Way, the Truth, the Life, the Door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talk about Jesus more and more!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talk about Jesus, let all the world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GB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pow’r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majesty, of such a wondrous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babe of Bethlehem, the bright and morning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sing His praises near and far.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5F27626-2857-9DB4-F564-3F1237596BC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LET’S TALK ABOUT JESUS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talk about Jesus, the bread of life is He,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Saviour of the world, that man of Galilee,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prophet, priest and king, the mighty God is He,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well of living water free.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talk about Jesus, the prince of peace is He,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great physician too, down thru’ all history.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lily pure and white, the Rose of Sharon fair,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shepherd of such tender care.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549754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184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LET’S TALK ABOUT JESUS</vt:lpstr>
      <vt:lpstr>LET’S TALK ABOUT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2024-05-01T20:10:38Z</dcterms:modified>
</cp:coreProperties>
</file>