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D63E36F-9674-CCB5-4318-B03437CFA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38A2DC6-531F-F8FA-F20C-290744036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88FECF-3323-9B63-CA9E-1E2AD3FCB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448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E1BDF0D-8BCA-A049-E408-1FD2E3D6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AB83777-AA8E-63B6-AD2D-A102D35CA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BAE1053-CB86-30AD-509B-22FDFC689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68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love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love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F27EFB2-7A4E-2101-0653-BB8C5C674E3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C0991B-F095-8493-5A02-C067DE65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7B6C991-0403-B0B5-7F89-8C65708563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7A41D27-55C0-AADD-9D80-F311A0ACB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peace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peace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peace.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2C3929E-2B61-46B2-55FE-8DE06F8AD2F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474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FDBBB5F-64AA-23AC-7C07-C0C2CA813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3E97EA0-8157-4AD6-DEA6-148F97CB1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8838593-183F-9BD2-869F-889D77916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joy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joy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joy.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123726D-0B59-ED6F-402A-3AFD965D7EE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16666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LET THERE BE LOVE</vt:lpstr>
      <vt:lpstr>LET THERE BE LOVE</vt:lpstr>
      <vt:lpstr>LET THERE BE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2024-05-01T20:09:39Z</dcterms:modified>
</cp:coreProperties>
</file>