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151D755-6051-D1B2-1C91-DF33A687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7743AE3-A428-FC30-BC14-B0D156ABCD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9BA3E60-6EFB-8272-5A6A-A3F15D5179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1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BOW IN ADORATION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bow in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this Sacrament so great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new and perfect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old must terminate.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Senses cannot grasp this marvel,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must serve to compensate.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8774D02-3F35-D6A6-05D5-0E468FD8E1D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89C0FB-25B2-5879-CC46-DA5BC6C3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2C0ACA2-E6FA-3F23-A2DE-7CE62FAC0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BOW IN ADORATION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FE059E3-39D6-C067-A019-12FF82EE4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Glory, honour,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sing in one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be God, almighty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be Christ, His Son, 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God, the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Triune Godhead be adored. Amen.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C46D26-0655-1EE8-0485-4E1ACE01239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059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97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LET US BOW IN ADORATION</vt:lpstr>
      <vt:lpstr>LET US BOW IN ADORATION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2024-05-01T20:09:52Z</dcterms:modified>
</cp:coreProperties>
</file>