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RECEIPPT-TAGS:ENTRANCE,MARY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763859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78624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MINGLE TOGETHER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mingle together, voice joyful and gay,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hymns to our Mother, tis her own month of May.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Bring the choicest of flowers;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search the woodlands and grove,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Wreathe a crown for Our Lady,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a pledge of our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529EE8D-FF60-8B75-6A8A-A6F93E482A6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MINGLE TOGETHER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mingle together, voice joyful and gay,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hymns to our Mother, tis her own month of May.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are fast fading roses,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the lilies that grow.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Nothing worth of Mary,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 this world to bestow.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2FA844A6-662A-65DD-7B80-122C562D45F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586969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LET US MINGLE TOGETHER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us mingle together, voice joyful and gay,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Singing hymns to our Mother, tis her own month of May.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ask for her treasure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one that each can impart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and grant her petition,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sinners, give me thy heart.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037654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162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LET US MINGLE TOGETHER</vt:lpstr>
      <vt:lpstr>LET US MINGLE TOGETHER</vt:lpstr>
      <vt:lpstr>LET US MINGLE TOGETHER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2024-05-01T20:10:09Z</dcterms:modified>
</cp:coreProperties>
</file>