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637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LIFT UP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hands and offer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hands and offer to your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that your life may hold of joy and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hands up to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eyes and see the works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eyes to the glory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all the beauty he has spread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eyes unto the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4A9CDEB-2824-3E6C-3A97-30ADAC18AC9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LIFT UP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heart, unto the heart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your love with his love to accord.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Eager is he to have this gift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 unto the Lord.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0656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131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LIFT UP YOUR HANDS</vt:lpstr>
      <vt:lpstr>LIFT UP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2024-05-01T20:10:49Z</dcterms:modified>
</cp:coreProperties>
</file>