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7124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LIGHTENED BY THE WORD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Lightened by the word we’ve heard,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world we all must go.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Nourished by the bread of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world we go.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Altogether in one love and faith,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Seeking ever to be true.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will guide us on the path,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eternal peace.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16C0B1EF-AE5B-1702-78FC-026C0599327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LIGHTENED BY THE WORD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our joys and with our cares,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world we all must go.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Weighed by toil but raised by hope,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world we go.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Altogether in one love and faith,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Seeking ever to be true.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will guide us on the path,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eternal peace.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17723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127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LIGHTENED BY THE WORD</vt:lpstr>
      <vt:lpstr>LIGHTENED BY THE WORD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567</cp:revision>
  <dcterms:modified xsi:type="dcterms:W3CDTF">2024-05-01T20:10:58Z</dcterms:modified>
</cp:coreProperties>
</file>