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4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400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the cities of Judah,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the way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the mountain top, lift your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Jerusalem, here is your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91771A1-FBF4-7CEA-7B04-F4BDC0027D9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myself will shepherd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others have led them astray.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lost I will rescue, and heal their wounds,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pasture them, giving them rest.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F6BE1FE-CFCF-10C2-7498-A72BEF6E66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62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unto me if you are heavily burdened,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take my yoke upon your shoulders,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you rest.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44791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186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LIKE A SHEPHERD</vt:lpstr>
      <vt:lpstr>LIKE A SHEPHERD</vt:lpstr>
      <vt:lpstr>LIKE A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2024-05-01T20:11:18Z</dcterms:modified>
</cp:coreProperties>
</file>