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40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36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woman at the well I was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things that could not satisfy.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I heard my Saviour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“Draw from my well that never shall run dry.”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734D696-E51F-5B46-69AF-DE0AEA2A8D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millions in this world, who are craving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pleasure earthly things afford,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none can match the wondrous treasure,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find in Jesus Christ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043DF8E-FDB1-EDB1-2E7F-304663D6A1C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my brother, if the things this world gave you; Leave hungers that won’t pass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blessed Lord will come and save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kneel to him and humbly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685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255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LIKE THE WOMAN</vt:lpstr>
      <vt:lpstr>LIKE THE WOMAN</vt:lpstr>
      <vt:lpstr>LIKE THE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2024-05-01T20:11:43Z</dcterms:modified>
</cp:coreProperties>
</file>