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4967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well-spring of deepest love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comes from deep within my soul, listen,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can’t you hear?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E5BFB6-B52C-AB44-523A-C58D2916C83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be still, be silent, and you’ll hear the whispered roar,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if you cannot hear, I will tell you once 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2EDDB93-94E4-30E9-14BB-3DA3233D2FF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20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LISTEN, 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everyone,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here for you and he is here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listen, listen can’t you hear?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 is here to stay, his word is ever new.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Listen, O my people, all you children of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our God as He whispers in your ear.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487400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213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LISTEN, LISTEN</vt:lpstr>
      <vt:lpstr>LISTEN, LISTEN</vt:lpstr>
      <vt:lpstr>LISTEN, 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2024-05-01T20:11:57Z</dcterms:modified>
</cp:coreProperties>
</file>