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2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 TO YOUR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your people, linked now hand in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at your table, secured in love we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seekers of your kingdom, we unite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Saviour, guide us for you are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tongues we speak, Lord, in our ancient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with hearts united and joined in love’s demand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Christ, our hope in darkness, calling age and youth,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be our teacher, for you are the Truth.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A6A43F1-9F08-0A11-4D8A-DD47C60ED2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 TO YOUR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Church renewal, through this century,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lasting peace, Lord, and inner liberty.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see our world so weary, torn by endless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be our healer, for you are our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0189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145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LISTEN TO YOUR PEOPLE</vt:lpstr>
      <vt:lpstr>LISTEN TO YOUR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2024-05-01T20:12:28Z</dcterms:modified>
</cp:coreProperties>
</file>