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9" r:id="rId3"/>
    <p:sldId id="260" r:id="rId4"/>
    <p:sldId id="261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RECEIPPT-TAGS:PRAYER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18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91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64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LITANY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42DC51-49AA-3ED3-F2E5-8AFD7E59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64621"/>
              </p:ext>
            </p:extLst>
          </p:nvPr>
        </p:nvGraphicFramePr>
        <p:xfrm>
          <a:off x="61050" y="707150"/>
          <a:ext cx="9012200" cy="577356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59590">
                  <a:extLst>
                    <a:ext uri="{9D8B030D-6E8A-4147-A177-3AD203B41FA5}">
                      <a16:colId xmlns:a16="http://schemas.microsoft.com/office/drawing/2014/main" val="600420767"/>
                    </a:ext>
                  </a:extLst>
                </a:gridCol>
                <a:gridCol w="3952610">
                  <a:extLst>
                    <a:ext uri="{9D8B030D-6E8A-4147-A177-3AD203B41FA5}">
                      <a16:colId xmlns:a16="http://schemas.microsoft.com/office/drawing/2014/main" val="3179006540"/>
                    </a:ext>
                  </a:extLst>
                </a:gridCol>
              </a:tblGrid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3059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have mercy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have mercy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30306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88407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hear us 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graciously hear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30439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God the Father of heaven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95219"/>
                  </a:ext>
                </a:extLst>
              </a:tr>
              <a:tr h="89723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God the Son, Redeemer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0720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God the Holy Spirit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2537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Holy Trinity, One God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9092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Holy Mary Mother of God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4961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Apostle of Rome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9772"/>
                  </a:ext>
                </a:extLst>
              </a:tr>
            </a:tbl>
          </a:graphicData>
        </a:graphic>
      </p:graphicFrame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9376321-26BE-96C8-8E07-C877362C60B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3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LITANY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42DC51-49AA-3ED3-F2E5-8AFD7E59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95196"/>
              </p:ext>
            </p:extLst>
          </p:nvPr>
        </p:nvGraphicFramePr>
        <p:xfrm>
          <a:off x="61050" y="708299"/>
          <a:ext cx="8981194" cy="559322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674043">
                  <a:extLst>
                    <a:ext uri="{9D8B030D-6E8A-4147-A177-3AD203B41FA5}">
                      <a16:colId xmlns:a16="http://schemas.microsoft.com/office/drawing/2014/main" val="600420767"/>
                    </a:ext>
                  </a:extLst>
                </a:gridCol>
                <a:gridCol w="3307151">
                  <a:extLst>
                    <a:ext uri="{9D8B030D-6E8A-4147-A177-3AD203B41FA5}">
                      <a16:colId xmlns:a16="http://schemas.microsoft.com/office/drawing/2014/main" val="3179006540"/>
                    </a:ext>
                  </a:extLst>
                </a:gridCol>
              </a:tblGrid>
              <a:tr h="56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Founder of lay apostolate</a:t>
                      </a:r>
                      <a:endParaRPr lang="en-IN" sz="2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3059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Healer of the sick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30306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Friend of the poor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88407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Teacher of the ignorant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30439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Lover of souls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95219"/>
                  </a:ext>
                </a:extLst>
              </a:tr>
              <a:tr h="563064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Most obedient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0720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Model of purity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2537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Symbol of humility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9092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Prophet of God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4961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St. Vincent, Example of Prayer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9772"/>
                  </a:ext>
                </a:extLst>
              </a:tr>
            </a:tbl>
          </a:graphicData>
        </a:graphic>
      </p:graphicFrame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499D241-79B7-695C-EA50-62261AB99C7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06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LITANY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42DC51-49AA-3ED3-F2E5-8AFD7E59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18555"/>
              </p:ext>
            </p:extLst>
          </p:nvPr>
        </p:nvGraphicFramePr>
        <p:xfrm>
          <a:off x="61050" y="708299"/>
          <a:ext cx="8981194" cy="605607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674043">
                  <a:extLst>
                    <a:ext uri="{9D8B030D-6E8A-4147-A177-3AD203B41FA5}">
                      <a16:colId xmlns:a16="http://schemas.microsoft.com/office/drawing/2014/main" val="600420767"/>
                    </a:ext>
                  </a:extLst>
                </a:gridCol>
                <a:gridCol w="3307151">
                  <a:extLst>
                    <a:ext uri="{9D8B030D-6E8A-4147-A177-3AD203B41FA5}">
                      <a16:colId xmlns:a16="http://schemas.microsoft.com/office/drawing/2014/main" val="3179006540"/>
                    </a:ext>
                  </a:extLst>
                </a:gridCol>
              </a:tblGrid>
              <a:tr h="538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Patron of the dying</a:t>
                      </a:r>
                      <a:endParaRPr lang="en-IN" sz="2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3059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Devoted child of Mary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30306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The wonder worker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88407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Silent sufferer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30439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Helper of the youth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95219"/>
                  </a:ext>
                </a:extLst>
              </a:tr>
              <a:tr h="539993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Friend in every need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0720"/>
                  </a:ext>
                </a:extLst>
              </a:tr>
              <a:tr h="906165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Lamb of God, you take away the sins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Spare us, O Lord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2537"/>
                  </a:ext>
                </a:extLst>
              </a:tr>
              <a:tr h="906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Lamb of God, you take away the sins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Graciously hear us,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 Lord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9092"/>
                  </a:ext>
                </a:extLst>
              </a:tr>
              <a:tr h="906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Lamb of God, you take away the sins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71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307</Words>
  <Application>Microsoft Office PowerPoint</Application>
  <PresentationFormat>On-screen Show (4:3)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LITANY OF ST. VINCENT PALLOTTI</vt:lpstr>
      <vt:lpstr>LITANY OF ST. VINCENT PALLOTTI</vt:lpstr>
      <vt:lpstr>LITANY OF ST. VINCENT PALLOTTI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18</cp:revision>
  <dcterms:modified xsi:type="dcterms:W3CDTF">2024-05-01T20:12:47Z</dcterms:modified>
</cp:coreProperties>
</file>