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5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22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live in my love, if you keep my command, This commandment I give to you: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as your brother,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as I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883923A-668A-99AF-6265-FA8F94D627E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Vine, my Father the vine-grower,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looking for fruits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Barren branches he prunes off,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fruitful branches he trims clean,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trims cleans of all selfishness.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AC36383-DC69-1B7A-D32B-654AA87BB8D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6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LIVE ON IN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Father will send you another Paraclete,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with you always, always,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Spirit of truth;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Spirit of peace;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unity.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 live on in my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Father has loved me, so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on, live on in my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2463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219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LIVE ON IN MY LOVE</vt:lpstr>
      <vt:lpstr>LIVE ON IN MY LOVE</vt:lpstr>
      <vt:lpstr>LIVE ON IN MY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2024-05-01T20:13:00Z</dcterms:modified>
</cp:coreProperties>
</file>