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2614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283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LIVING WATERS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waters, flow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sweep away my pain;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your healing to my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me love once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Cares and worries get me down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Fear of failure fills my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I’m lost and all alone,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me Lord to find your way.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758E65D-AFFF-951F-6A2C-53386E69D18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LIVING WATERS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waters, flow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sweep away my pain;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your healing to my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me love once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knocking at my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Strangers seeking love and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let me turn them back,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me gently how to share.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0FDEF50-2088-CB78-FFC8-A6CEB10C60C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031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LIVING WATERS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waters, flow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sweep away my pain;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your healing to my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me love once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 come into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their laughter and their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will I become like them,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me, Lord, to sing along.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34006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168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LIVING WATERS</vt:lpstr>
      <vt:lpstr>LIVING WATERS</vt:lpstr>
      <vt:lpstr>LIVING WATERS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2024-05-01T20:13:16Z</dcterms:modified>
</cp:coreProperties>
</file>