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2702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9973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54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LONG TIME AGO IN BETHLEHEM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time ago in Bethlehem,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Holy Bible says,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Mary’s boy child Jesus Christ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born on Christmas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 now hear, the angels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king’s born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may live forever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Christmas day.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D8D4515-FCC4-7787-B68B-640750D1509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LONG TIME AGO IN BETHLEHEM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shepherds watch their flock by night,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see a bright new shining star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hear a choir sing a song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seemed to come from afar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 now hear, the angels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king’s born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may live forever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Christmas day.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0AD8BC1-FA1C-0107-D534-9DBBDFDA362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985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LONG TIME AGO IN BETHLEHEM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Joseph and his wife Mary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came to Bethlehem that night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see no place to bear the child,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a single room was in sight.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 now hear, the angels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king’s born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may live forever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Christmas day.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3C26C62-6496-2E78-4C9B-DF83BAA2611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162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LONG TIME AGO IN BETHLEHEM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 they find a place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stable so forlorn,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corn crib cold and dark,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Mary’s boy child was born.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 now hear, the angels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king’s born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may live forever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Christmas day.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4552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232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LONG TIME AGO IN BETHLEHEM</vt:lpstr>
      <vt:lpstr>LONG TIME AGO IN BETHLEHEM</vt:lpstr>
      <vt:lpstr>LONG TIME AGO IN BETHLEHEM</vt:lpstr>
      <vt:lpstr>LONG TIME AGO IN BETHLEHEM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2024-05-01T20:13:37Z</dcterms:modified>
</cp:coreProperties>
</file>