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RECEIPPT-TAGS:PRAISE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304280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LORD, WE PRAY FOR GOLDEN PEACE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pray for golden peace, peace all over the land, Let us dwell in liberty, walking hand in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Banish fear and ignorance, hunger, thirst and pain.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Banish hate and poverty; let no one live in vain.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Keep us all forever one, one in love and grace.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Wipe away all war and strife, give freedom to each race.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B21536F1-E84B-4FF1-3B2A-48590FA090A6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000" b="1" u="sng" dirty="0">
                <a:solidFill>
                  <a:schemeClr val="bg1"/>
                </a:solidFill>
              </a:rPr>
              <a:t>LORD, WE PRAY FOR GOLDEN PEACE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we pray for golden peace, peace all over the land, Let us dwell in liberty, walking hand in hand.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3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your justice reign supreme and righteousness be done.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Let goodness rule the hearts of all, evil </a:t>
            </a:r>
            <a:r>
              <a:rPr lang="en-GB" sz="33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overcome.</a:t>
            </a:r>
            <a:endParaRPr lang="en-GB" sz="33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4280275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137</Words>
  <Application>Microsoft Office PowerPoint</Application>
  <PresentationFormat>On-screen Show (4:3)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LORD, WE PRAY FOR GOLDEN PEACE</vt:lpstr>
      <vt:lpstr>LORD, WE PRAY FOR GOLDEN PEACE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567</cp:revision>
  <dcterms:modified xsi:type="dcterms:W3CDTF">2024-05-01T20:13:55Z</dcterms:modified>
</cp:coreProperties>
</file>