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735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LORD, YOU HAVE TOUCHED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have touched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left me speechless,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Silence is all I need to sing your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it is you, who are my cup and portion,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it is you, yourself who are my prize.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 will bless the Lord, who gives me counsel,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who directs my heart all thru’ the night.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FB9C15F-8303-4A7C-006B-D147263425C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LORD, YOU HAVE TOUCHED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have touched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left me speechless,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Silence is all I need to sing your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 my heart is glad, my soul rejoices,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my body shall in safety rest.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presence makes my life on earth a heaven, Your steadfast love and care fills me with joy.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64872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152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LORD, YOU HAVE TOUCHED MY HEART</vt:lpstr>
      <vt:lpstr>LORD, YOU HAVE TOUCHED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2024-05-01T20:14:04Z</dcterms:modified>
</cp:coreProperties>
</file>