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0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2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garden blows a cold, cold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chills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your garden rests a dull, grey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colour of sin?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802C1B5-BDDA-A0E7-5CCB-DA052B11943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grows the grass on the hillside,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is the valley floor,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is the mist on the mountain top,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colour of war?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C95F2F7-6058-AF34-BF98-8900882C82C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children of the good life,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White, is the early dew,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sparks in the midnight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what colour are you?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494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I’VE COME TO YOUR GARDEN</vt:lpstr>
      <vt:lpstr>LORD I’VE COME TO YOUR GARDEN</vt:lpstr>
      <vt:lpstr>LORD I’VE COME TO YOUR GARDEN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2024-05-01T20:15:53Z</dcterms:modified>
</cp:coreProperties>
</file>