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08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I WANT TO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want to, I want to offer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to offer you, everything I have.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heart Lord; make it like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me generous to you, O Lord!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get back home, and I am on my 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forget this, my offering.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ring a bell, in my heart, wake me with a little start,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I’ll remember and I will sing. 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1552DE7-79F6-E75C-D002-E74662E05CC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I WANT TO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want to, I want to offer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to offer you, everything I have.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heart Lord; make it like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me generous to you, O Lord!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come across a splinter of your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feel I cannot bear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a pat on my back, just to tell me you are there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I’ll take courage and I won’t care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6712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LORD I WANT TO</vt:lpstr>
      <vt:lpstr>LORD I WANT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2024-05-01T20:15:42Z</dcterms:modified>
</cp:coreProperties>
</file>