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3584196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775032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600" b="1" u="sng" dirty="0">
                <a:solidFill>
                  <a:schemeClr val="bg1"/>
                </a:solidFill>
              </a:rPr>
              <a:t>LORD JESUS CHRIST TO WHOM SHALL WE GO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Jesus Christ, to whom shall we go?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the message of eternal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When Christ had offered for all time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 sacrifice for sin,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went into the holy place and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gained our entrance 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offered his own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price of our redemption.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His body and his blood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are now our food and drink.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51005D5-CA89-2F06-6499-68BDD4CA156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600" b="1" u="sng" dirty="0">
                <a:solidFill>
                  <a:schemeClr val="bg1"/>
                </a:solidFill>
              </a:rPr>
              <a:t>LORD JESUS CHRIST TO WHOM SHALL WE GO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Jesus Christ, to whom shall we go?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the message of eternal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cup of blessing which we raise is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truly Christ’s own blood.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bread we break in sacrifice,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body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Partaking in one bread,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all become one body,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drinking of the cup,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Christ’s sacrifice we share.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6DAE626-6209-2B2C-CEFC-B8964D2BCB0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8974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600" b="1" u="sng" dirty="0">
                <a:solidFill>
                  <a:schemeClr val="bg1"/>
                </a:solidFill>
              </a:rPr>
              <a:t>LORD JESUS CHRIST TO WHOM SHALL WE GO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Lord Jesus Christ, to whom shall we go?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have the message of eternal life.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 often as you eat this bread in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mem’ry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of his name,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when you drink this saving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Lord’s death you proclaim,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let us celebrate the meal of Christ’s Passover,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From death to risen life,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until he comes again!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774928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229</Words>
  <Application>Microsoft Office PowerPoint</Application>
  <PresentationFormat>On-screen Show (4:3)</PresentationFormat>
  <Paragraphs>38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LORD JESUS CHRIST TO WHOM SHALL WE GO</vt:lpstr>
      <vt:lpstr>LORD JESUS CHRIST TO WHOM SHALL WE GO</vt:lpstr>
      <vt:lpstr>LORD JESUS CHRIST TO WHOM SHALL WE GO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568</cp:revision>
  <dcterms:modified xsi:type="dcterms:W3CDTF">2024-05-01T20:16:05Z</dcterms:modified>
</cp:coreProperties>
</file>