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44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76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MAKE ME LIKE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make me life you, please make me like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servant, make me one, too.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won’t you give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strength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community; to follow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Whoever among you desires to be great,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be the servant of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even the Son of Man came to serve,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give his life for the world.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A61F65A5-C4C2-87D5-6FA3-55E4A726BF2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MAKE ME LIKE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make me life you, please make me like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servant, make me one, too.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won’t you give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strength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community; to follow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call me your master and Lord, so I am!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Behold, your feet I have washed.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set an example for all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service and of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97A8C6E-AB00-CD05-382B-59067A566E7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63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MAKE ME LIKE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make me life you, please make me like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servant, make me one, too.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won’t you give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strength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community; to follow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Spirit anoints me and calls me by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bring good news to the poor.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 to the captives and sight to the blind,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set the prisoner free!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46877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259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LORD MAKE ME LIKE YOU</vt:lpstr>
      <vt:lpstr>LORD MAKE ME LIKE YOU</vt:lpstr>
      <vt:lpstr>LORD MAKE ME LIKE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2024-05-01T20:16:22Z</dcterms:modified>
</cp:coreProperties>
</file>